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3" name="12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66918" y="6204449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5275755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095480" y="4292000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Name's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63581" y="4847127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145653" y="4071942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2022-12-19T23:33:06Z</dcterms:modified>
</cp:coreProperties>
</file>