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084846" y="580509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799094" y="485776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09727" y="3714752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FF00"/>
                  </a:solidFill>
                </a:rPr>
                <a:t>Name's</a:t>
              </a:r>
              <a:endParaRPr lang="es-AR" sz="4000" b="1" dirty="0">
                <a:solidFill>
                  <a:srgbClr val="00FF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20704" y="4286256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52604" y="3548722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2022-12-19T21:59:25Z</dcterms:modified>
</cp:coreProperties>
</file>