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Toy Story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523976" y="2537215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238224" y="1589885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248857" y="534692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59834" y="1161257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91734" y="304001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2022-12-19T21:58:20Z</dcterms:modified>
</cp:coreProperties>
</file>