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Toy Story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166918" y="2590380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/>
                <a:t>birthdayinvitations.online</a:t>
              </a:r>
              <a:endParaRPr lang="es-AR" sz="16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881166" y="1643050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891799" y="587857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002776" y="1214422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034676" y="357166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37</cp:revision>
  <dcterms:created xsi:type="dcterms:W3CDTF">2022-08-15T14:52:18Z</dcterms:created>
  <dcterms:modified xsi:type="dcterms:W3CDTF">2022-12-19T21:57:55Z</dcterms:modified>
</cp:coreProperties>
</file>