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ón Toy Story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431272" y="2854866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/>
                <a:t>birthdayinvitations.online</a:t>
              </a:r>
              <a:endParaRPr lang="es-AR" sz="16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145520" y="1907536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156153" y="852343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Name's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267130" y="1478908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0000FF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299030" y="621652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2022-12-19T21:56:50Z</dcterms:modified>
</cp:coreProperties>
</file>