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CCFF"/>
    <a:srgbClr val="FF3399"/>
    <a:srgbClr val="9900CC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55474" cy="6659894"/>
            <a:chOff x="166654" y="83047"/>
            <a:chExt cx="4855474" cy="6659894"/>
          </a:xfrm>
        </p:grpSpPr>
        <p:pic>
          <p:nvPicPr>
            <p:cNvPr id="11" name="10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952456" y="592933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688118" y="4831217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66851" y="3715510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Name's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09728" y="4285118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09728" y="3533095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2022-12-19T17:33:06Z</dcterms:modified>
</cp:coreProperties>
</file>