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00CCFF"/>
    <a:srgbClr val="FF3399"/>
    <a:srgbClr val="9900CC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55474" cy="6659894"/>
            <a:chOff x="166654" y="83047"/>
            <a:chExt cx="4855474" cy="6659894"/>
          </a:xfrm>
        </p:grpSpPr>
        <p:pic>
          <p:nvPicPr>
            <p:cNvPr id="11" name="10 Imagen" descr="Invitaciones de Stitch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380952" y="2661818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116614" y="1466371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095347" y="500042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238224" y="1069650"/>
              <a:ext cx="264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238224" y="28572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2022-12-19T17:32:06Z</dcterms:modified>
</cp:coreProperties>
</file>