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32788"/>
            <a:ext cx="4861570" cy="6653798"/>
            <a:chOff x="166654" y="132788"/>
            <a:chExt cx="4861570" cy="6653798"/>
          </a:xfrm>
        </p:grpSpPr>
        <p:pic>
          <p:nvPicPr>
            <p:cNvPr id="13" name="12 Imagen" descr="invitaciones de spiderman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32788"/>
              <a:ext cx="4861570" cy="6653798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2206311" y="6112867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941971" y="5094099"/>
              <a:ext cx="290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March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952604" y="4017640"/>
              <a:ext cx="2928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Name's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2063581" y="4644205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FFFF00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2084848" y="3857628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42</cp:revision>
  <dcterms:created xsi:type="dcterms:W3CDTF">2022-08-15T14:52:18Z</dcterms:created>
  <dcterms:modified xsi:type="dcterms:W3CDTF">2022-12-18T16:51:50Z</dcterms:modified>
</cp:coreProperties>
</file>