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32788"/>
            <a:ext cx="4861570" cy="6653798"/>
            <a:chOff x="166654" y="132788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32788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3" y="6112867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70533" y="509409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81166" y="4017640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92143" y="4644205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13410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2022-12-18T16:51:36Z</dcterms:modified>
</cp:coreProperties>
</file>