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32788"/>
            <a:ext cx="4861570" cy="6653798"/>
            <a:chOff x="166654" y="132788"/>
            <a:chExt cx="4861570" cy="6653798"/>
          </a:xfrm>
        </p:grpSpPr>
        <p:pic>
          <p:nvPicPr>
            <p:cNvPr id="13" name="12 Imagen" descr="invitaciones de spiderman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32788"/>
              <a:ext cx="4861570" cy="6653798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1359688" y="6162280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095348" y="5143512"/>
              <a:ext cx="290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March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105981" y="4067053"/>
              <a:ext cx="2928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Name's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216958" y="4693618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FFFF00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248858" y="3857628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37</cp:revision>
  <dcterms:created xsi:type="dcterms:W3CDTF">2022-08-15T14:52:18Z</dcterms:created>
  <dcterms:modified xsi:type="dcterms:W3CDTF">2022-12-18T16:43:51Z</dcterms:modified>
</cp:coreProperties>
</file>