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32788"/>
            <a:ext cx="4861570" cy="6653798"/>
            <a:chOff x="166654" y="132788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32788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59688" y="616228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95348" y="514351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05981" y="4067053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16958" y="469361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248858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2022-12-18T16:43:42Z</dcterms:modified>
</cp:coreProperties>
</file>