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17/12/2022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11" name="10 Imagen" descr="Invitación de Sonic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2145506" y="6212452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881166" y="5260975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891799" y="4138491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Name's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002776" y="4765056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2034676" y="3929066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41</cp:revision>
  <dcterms:created xsi:type="dcterms:W3CDTF">2022-08-15T14:52:18Z</dcterms:created>
  <dcterms:modified xsi:type="dcterms:W3CDTF">2022-12-17T14:05:15Z</dcterms:modified>
</cp:coreProperties>
</file>