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17/12/2022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17/12/2022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17/12/2022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17/12/2022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31997"/>
            <a:ext cx="4965202" cy="6794006"/>
            <a:chOff x="166654" y="31997"/>
            <a:chExt cx="4965202" cy="6794006"/>
          </a:xfrm>
        </p:grpSpPr>
        <p:pic>
          <p:nvPicPr>
            <p:cNvPr id="11" name="10 Imagen" descr="Invitación de Sonic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31997"/>
              <a:ext cx="4965202" cy="6794006"/>
            </a:xfrm>
            <a:prstGeom prst="rect">
              <a:avLst/>
            </a:prstGeom>
          </p:spPr>
        </p:pic>
        <p:sp>
          <p:nvSpPr>
            <p:cNvPr id="19" name="24 Rectángulo"/>
            <p:cNvSpPr/>
            <p:nvPr/>
          </p:nvSpPr>
          <p:spPr>
            <a:xfrm>
              <a:off x="2063435" y="6212452"/>
              <a:ext cx="23895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600" b="1" dirty="0" smtClean="0">
                  <a:solidFill>
                    <a:schemeClr val="bg1"/>
                  </a:solidFill>
                </a:rPr>
                <a:t>birthdayinvitations.online</a:t>
              </a:r>
              <a:endParaRPr lang="es-A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799095" y="5332413"/>
              <a:ext cx="29076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March 5, 20xx  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3pm – 6pm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RSVP 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809728" y="4209929"/>
              <a:ext cx="29289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Name's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920705" y="4836494"/>
              <a:ext cx="2643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solidFill>
                    <a:srgbClr val="FFFF00"/>
                  </a:solidFill>
                  <a:ea typeface="A little sunshine" pitchFamily="2" charset="0"/>
                </a:rPr>
                <a:t>xx</a:t>
              </a:r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 Birthday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1952605" y="4000504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Please join us to Celebrate</a:t>
              </a:r>
              <a:endParaRPr lang="es-AR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39</cp:revision>
  <dcterms:created xsi:type="dcterms:W3CDTF">2022-08-15T14:52:18Z</dcterms:created>
  <dcterms:modified xsi:type="dcterms:W3CDTF">2022-12-17T14:04:20Z</dcterms:modified>
</cp:coreProperties>
</file>