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9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66918" y="580509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952604" y="4804958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116746" y="3653197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84847" y="4191664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</a:t>
              </a:r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95480" y="3447636"/>
              <a:ext cx="264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2022-12-16T20:47:24Z</dcterms:modified>
</cp:coreProperties>
</file>