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6143644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52604" y="514351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116746" y="4081825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84847" y="462029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</a:t>
              </a:r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95480" y="3786190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2022-12-16T20:46:43Z</dcterms:modified>
</cp:coreProperties>
</file>