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166918" y="609084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81166" y="5000636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095480" y="3935560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Name's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063581" y="454885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2045309" y="3643314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2022-12-16T20:43:51Z</dcterms:modified>
</cp:coreProperties>
</file>