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85D6"/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41" name="40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1" name="10 Imagen" descr="Invitaciones de cumpleaños De Princesa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656219" y="5022384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727657" y="4009256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Name's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799095" y="4580760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DA8F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738291" y="3813578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109715" y="605018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birthdayinvitations.online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2022-12-16T17:45:50Z</dcterms:modified>
</cp:coreProperties>
</file>