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45242" y="232976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16680" y="1316637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</a:rPr>
                <a:t>Name's</a:t>
              </a:r>
              <a:endParaRPr lang="es-AR" sz="4000" b="1" dirty="0">
                <a:solidFill>
                  <a:srgbClr val="FF85D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88118" y="188814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688119" y="112095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977472" y="328612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2022-12-16T17:43:55Z</dcterms:modified>
</cp:coreProperties>
</file>