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341561" y="223018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412999" y="1217052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</a:rPr>
                <a:t>Name's</a:t>
              </a:r>
              <a:endParaRPr lang="es-AR" sz="4000" b="1" dirty="0">
                <a:solidFill>
                  <a:srgbClr val="FF85D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84437" y="1788556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484438" y="102137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95057" y="323595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2022-12-16T17:43:25Z</dcterms:modified>
</cp:coreProperties>
</file>