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41" name="40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1" name="10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738290" y="2351790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09728" y="1338662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</a:rPr>
                <a:t>Name's</a:t>
              </a:r>
              <a:endParaRPr lang="es-AR" sz="4000" b="1" dirty="0">
                <a:solidFill>
                  <a:srgbClr val="FF85D6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881166" y="1910166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881167" y="1142984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191786" y="3357562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2022-12-16T17:42:34Z</dcterms:modified>
</cp:coreProperties>
</file>