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920705" y="5926700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634953" y="4979370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613687" y="3924177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45930" y="455074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59556" y="3775557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2022-11-25T19:30:49Z</dcterms:modified>
</cp:coreProperties>
</file>