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07/11/2022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953396" y="6581025"/>
            <a:ext cx="1845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err="1" smtClean="0"/>
              <a:t>birthdayinvitations.online</a:t>
            </a:r>
            <a:endParaRPr lang="es-AR" sz="1200" b="1" dirty="0"/>
          </a:p>
        </p:txBody>
      </p:sp>
      <p:grpSp>
        <p:nvGrpSpPr>
          <p:cNvPr id="15" name="14 Grupo"/>
          <p:cNvGrpSpPr/>
          <p:nvPr/>
        </p:nvGrpSpPr>
        <p:grpSpPr>
          <a:xfrm>
            <a:off x="169702" y="99053"/>
            <a:ext cx="4855474" cy="6659894"/>
            <a:chOff x="169702" y="99053"/>
            <a:chExt cx="4855474" cy="6659894"/>
          </a:xfrm>
        </p:grpSpPr>
        <p:pic>
          <p:nvPicPr>
            <p:cNvPr id="11" name="10 Imagen" descr="Invitaciones de jurassic world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702" y="99053"/>
              <a:ext cx="4855474" cy="6659894"/>
            </a:xfrm>
            <a:prstGeom prst="rect">
              <a:avLst/>
            </a:prstGeom>
          </p:spPr>
        </p:pic>
        <p:sp>
          <p:nvSpPr>
            <p:cNvPr id="19" name="24 Rectángulo"/>
            <p:cNvSpPr/>
            <p:nvPr/>
          </p:nvSpPr>
          <p:spPr>
            <a:xfrm>
              <a:off x="2166918" y="6233718"/>
              <a:ext cx="23895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1600" b="1" dirty="0" smtClean="0">
                  <a:solidFill>
                    <a:schemeClr val="bg1"/>
                  </a:solidFill>
                </a:rPr>
                <a:t>birthdayinvitations.online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1881166" y="5260975"/>
              <a:ext cx="2907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March 5, 20xx  </a:t>
              </a:r>
            </a:p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3pm – 6pm</a:t>
              </a:r>
            </a:p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xxxxxxxxxxxxxxxxxxxxxxxxx</a:t>
              </a:r>
            </a:p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RSVP  </a:t>
              </a:r>
              <a:r>
                <a:rPr lang="es-AR" sz="1400" dirty="0" err="1" smtClean="0">
                  <a:solidFill>
                    <a:schemeClr val="bg1"/>
                  </a:solidFill>
                </a:rPr>
                <a:t>xxx</a:t>
              </a:r>
              <a:r>
                <a:rPr lang="es-AR" sz="1400" dirty="0" smtClean="0">
                  <a:solidFill>
                    <a:schemeClr val="bg1"/>
                  </a:solidFill>
                </a:rPr>
                <a:t> </a:t>
              </a:r>
              <a:r>
                <a:rPr lang="es-AR" sz="1400" dirty="0" err="1" smtClean="0">
                  <a:solidFill>
                    <a:schemeClr val="bg1"/>
                  </a:solidFill>
                </a:rPr>
                <a:t>xxxx</a:t>
              </a:r>
              <a:r>
                <a:rPr lang="es-AR" sz="1400" dirty="0" smtClean="0">
                  <a:solidFill>
                    <a:schemeClr val="bg1"/>
                  </a:solidFill>
                </a:rPr>
                <a:t> </a:t>
              </a:r>
              <a:r>
                <a:rPr lang="es-AR" sz="1400" dirty="0" err="1" smtClean="0">
                  <a:solidFill>
                    <a:schemeClr val="bg1"/>
                  </a:solidFill>
                </a:rPr>
                <a:t>xxxxxxxxxxxxxxxx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952604" y="4153247"/>
              <a:ext cx="29289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400" b="1" dirty="0" smtClean="0">
                  <a:solidFill>
                    <a:schemeClr val="bg1"/>
                  </a:solidFill>
                </a:rPr>
                <a:t>Name's</a:t>
              </a:r>
              <a:endParaRPr lang="es-AR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2095480" y="4761176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800" b="1" dirty="0" err="1" smtClean="0">
                  <a:solidFill>
                    <a:srgbClr val="FF0000"/>
                  </a:solidFill>
                  <a:ea typeface="A little sunshine" pitchFamily="2" charset="0"/>
                </a:rPr>
                <a:t>xx</a:t>
              </a:r>
              <a:r>
                <a:rPr lang="es-AR" sz="2800" b="1" dirty="0" smtClean="0">
                  <a:solidFill>
                    <a:srgbClr val="FF0000"/>
                  </a:solidFill>
                  <a:ea typeface="A little sunshine" pitchFamily="2" charset="0"/>
                </a:rPr>
                <a:t> Birthday</a:t>
              </a:r>
              <a:endParaRPr lang="es-AR" sz="2800" b="1" dirty="0">
                <a:solidFill>
                  <a:srgbClr val="FF0000"/>
                </a:solidFill>
                <a:ea typeface="A little sunshine" pitchFamily="2" charset="0"/>
              </a:endParaRPr>
            </a:p>
          </p:txBody>
        </p:sp>
        <p:sp>
          <p:nvSpPr>
            <p:cNvPr id="23" name="61 CuadroTexto"/>
            <p:cNvSpPr txBox="1"/>
            <p:nvPr/>
          </p:nvSpPr>
          <p:spPr>
            <a:xfrm>
              <a:off x="2024042" y="3922556"/>
              <a:ext cx="26432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Please join us to Celebrate</a:t>
              </a:r>
              <a:endParaRPr lang="es-AR" sz="1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22</Words>
  <Application>Microsoft Office PowerPoint</Application>
  <PresentationFormat>A4 (210 x 297 mm)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29</cp:revision>
  <dcterms:created xsi:type="dcterms:W3CDTF">2022-08-15T14:52:18Z</dcterms:created>
  <dcterms:modified xsi:type="dcterms:W3CDTF">2022-11-07T20:51:21Z</dcterms:modified>
</cp:coreProperties>
</file>