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1" name="10 Imagen" descr="Invitaciones de jurassic world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66918" y="6143644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81166" y="4963460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52604" y="3802567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Name's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95480" y="4410496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C0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C0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C0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24042" y="357187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2022-11-07T20:48:37Z</dcterms:modified>
</cp:coreProperties>
</file>