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6" name="15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563368" y="359051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238224" y="261776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309662" y="1419700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52538" y="2094549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81100" y="118900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2022-11-04T19:14:33Z</dcterms:modified>
</cp:coreProperties>
</file>