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2" autoAdjust="0"/>
    <p:restoredTop sz="94660"/>
  </p:normalViewPr>
  <p:slideViewPr>
    <p:cSldViewPr>
      <p:cViewPr>
        <p:scale>
          <a:sx n="60" d="100"/>
          <a:sy n="60" d="100"/>
        </p:scale>
        <p:origin x="-1360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7" name="16 Grupo"/>
          <p:cNvGrpSpPr/>
          <p:nvPr/>
        </p:nvGrpSpPr>
        <p:grpSpPr>
          <a:xfrm>
            <a:off x="166654" y="91050"/>
            <a:ext cx="4855474" cy="6659894"/>
            <a:chOff x="166654" y="91050"/>
            <a:chExt cx="4855474" cy="6659894"/>
          </a:xfrm>
        </p:grpSpPr>
        <p:pic>
          <p:nvPicPr>
            <p:cNvPr id="16" name="15 Imagen" descr="Invitación de Cars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1050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134872" y="585789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30994" y="4902655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952604" y="3721246"/>
              <a:ext cx="2928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Name's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24042" y="4282125"/>
              <a:ext cx="2643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24042" y="3571876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2022-11-04T19:21:03Z</dcterms:modified>
</cp:coreProperties>
</file>