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926B4-F6E2-4CF7-ABBB-C5380EA5F01D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23211-870B-4177-BC87-ED11BE8E31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23211-870B-4177-BC87-ED11BE8E31D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71924" y="102101"/>
            <a:ext cx="4851029" cy="6653797"/>
            <a:chOff x="171924" y="102101"/>
            <a:chExt cx="4851029" cy="6653797"/>
          </a:xfrm>
        </p:grpSpPr>
        <p:pic>
          <p:nvPicPr>
            <p:cNvPr id="15" name="14 Imagen" descr="Invitación de Cumpleaños de Cocomelon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24" y="102101"/>
              <a:ext cx="4851029" cy="6653797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34872" y="585789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30994" y="4903785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09728" y="3767917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Name's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52604" y="4314774"/>
              <a:ext cx="2643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0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0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952604" y="357187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2022-11-07T18:52:48Z</dcterms:modified>
</cp:coreProperties>
</file>