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de Jovenes Titan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299161" y="6233718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/>
                <a:t>birthdayinvitations.online</a:t>
              </a:r>
              <a:endParaRPr lang="es-AR" sz="16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013409" y="5286388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2024042" y="4231195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135019" y="4857760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0000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166919" y="4049917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2022-11-07T18:49:48Z</dcterms:modified>
</cp:coreProperties>
</file>