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1" name="10 Imagen" descr="Invitación de Jovenes Titane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19" name="24 Rectángulo"/>
            <p:cNvSpPr/>
            <p:nvPr/>
          </p:nvSpPr>
          <p:spPr>
            <a:xfrm>
              <a:off x="1941971" y="5958599"/>
              <a:ext cx="23895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600" b="1" dirty="0" smtClean="0"/>
                <a:t>birthdayinvitations.online</a:t>
              </a:r>
              <a:endParaRPr lang="es-AR" sz="1600" b="1" dirty="0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656219" y="5011269"/>
              <a:ext cx="29076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March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666852" y="3956076"/>
              <a:ext cx="29289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Name's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777829" y="4582641"/>
              <a:ext cx="2643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err="1" smtClean="0">
                  <a:solidFill>
                    <a:srgbClr val="0000FF"/>
                  </a:solidFill>
                  <a:ea typeface="A little sunshine" pitchFamily="2" charset="0"/>
                </a:rPr>
                <a:t>xx</a:t>
              </a:r>
              <a:r>
                <a:rPr lang="es-AR" sz="2800" b="1" dirty="0" smtClean="0">
                  <a:solidFill>
                    <a:srgbClr val="0000FF"/>
                  </a:solidFill>
                  <a:ea typeface="A little sunshine" pitchFamily="2" charset="0"/>
                </a:rPr>
                <a:t> Birthday</a:t>
              </a:r>
              <a:endParaRPr lang="es-AR" sz="2800" b="1" dirty="0">
                <a:solidFill>
                  <a:srgbClr val="0000FF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1809729" y="3725385"/>
              <a:ext cx="26432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latin typeface="+mj-lt"/>
                </a:rPr>
                <a:t>Please join us to Celebrate</a:t>
              </a:r>
              <a:endParaRPr lang="es-AR" sz="1400" b="1" dirty="0"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22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29</cp:revision>
  <dcterms:created xsi:type="dcterms:W3CDTF">2022-08-15T14:52:18Z</dcterms:created>
  <dcterms:modified xsi:type="dcterms:W3CDTF">2022-11-07T18:49:21Z</dcterms:modified>
</cp:coreProperties>
</file>