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88037" y="6122741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923697" y="5103973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934330" y="4027514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45307" y="4654079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77207" y="3818089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2022-11-20T22:50:24Z</dcterms:modified>
</cp:coreProperties>
</file>