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34872" y="609084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70532" y="5072074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81165" y="3995615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92142" y="462218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24042" y="378619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2022-11-20T22:50:04Z</dcterms:modified>
</cp:coreProperties>
</file>