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83047"/>
            <a:ext cx="4855474" cy="6659894"/>
            <a:chOff x="166654" y="83047"/>
            <a:chExt cx="4855474" cy="6659894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849120" y="597687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/>
                <a:t>birthdayinvitations.online</a:t>
              </a:r>
              <a:endParaRPr lang="es-AR" sz="16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534609" y="4860123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March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595414" y="3802567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90" y="440597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738291" y="357187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2022-11-04T14:38:17Z</dcterms:modified>
</cp:coreProperties>
</file>