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55474" cy="6659894"/>
            <a:chOff x="166654" y="83047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206310" y="287613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1677312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516419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Name's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95480" y="119126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9933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95481" y="2857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2022-11-04T14:34:56Z</dcterms:modified>
</cp:coreProperties>
</file>