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31997"/>
            <a:ext cx="5001778" cy="6794006"/>
            <a:chOff x="166654" y="31997"/>
            <a:chExt cx="5001778" cy="6794006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5001778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20574" y="355860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41628" y="4123614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66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264099"/>
              <a:ext cx="35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32865" y="4667446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66508" y="5764429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2022-11-02T14:14:15Z</dcterms:modified>
</cp:coreProperties>
</file>