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3399"/>
    <a:srgbClr val="FF0066"/>
    <a:srgbClr val="9933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9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9702" y="99053"/>
            <a:ext cx="4855474" cy="6659894"/>
            <a:chOff x="169702" y="99053"/>
            <a:chExt cx="4855474" cy="6659894"/>
          </a:xfrm>
        </p:grpSpPr>
        <p:pic>
          <p:nvPicPr>
            <p:cNvPr id="11" name="10 Imagen" descr="Invitación de Paw Patrol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99053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381100" y="585789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105981" y="4857760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166786" y="3721246"/>
              <a:ext cx="2928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3399"/>
                  </a:solidFill>
                </a:rPr>
                <a:t>Name's</a:t>
              </a:r>
              <a:endParaRPr lang="es-AR" sz="4000" b="1" dirty="0">
                <a:solidFill>
                  <a:srgbClr val="FF3399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09662" y="4257350"/>
              <a:ext cx="2643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CCFF"/>
                  </a:solidFill>
                  <a:ea typeface="A little sunshine" pitchFamily="2" charset="0"/>
                </a:rPr>
                <a:t>xx</a:t>
              </a:r>
              <a:r>
                <a:rPr lang="es-AR" sz="2400" b="1" dirty="0" smtClean="0">
                  <a:solidFill>
                    <a:srgbClr val="00CCFF"/>
                  </a:solidFill>
                  <a:ea typeface="A little sunshine" pitchFamily="2" charset="0"/>
                </a:rPr>
                <a:t> Birthday</a:t>
              </a:r>
              <a:endParaRPr lang="es-AR" sz="24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288396" y="3578370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2022-11-24T17:31:55Z</dcterms:modified>
</cp:coreProperties>
</file>