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1" name="10 Imagen" descr="Invitación de Paw Patrol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17155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95348" y="478632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66786" y="3720496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Name's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99029" y="4347061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9933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9933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9933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12655" y="350043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2022-11-24T17:29:28Z</dcterms:modified>
</cp:coreProperties>
</file>