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9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1" name="10 Imagen" descr="Invitación de Paw Patrol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042168" y="6244351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59900" y="5297021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870533" y="4241828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02776" y="4868393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0000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16402" y="4093208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2022-11-24T17:25:43Z</dcterms:modified>
</cp:coreProperties>
</file>