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Neon Glow Party Invitations for boy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2" name="35 CuadroTexto"/>
            <p:cNvSpPr txBox="1"/>
            <p:nvPr/>
          </p:nvSpPr>
          <p:spPr>
            <a:xfrm>
              <a:off x="1095348" y="3329044"/>
              <a:ext cx="3143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" name="36 CuadroTexto"/>
            <p:cNvSpPr txBox="1"/>
            <p:nvPr/>
          </p:nvSpPr>
          <p:spPr>
            <a:xfrm>
              <a:off x="1612364" y="3948474"/>
              <a:ext cx="2054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2400" b="1" dirty="0" err="1" smtClean="0">
                  <a:solidFill>
                    <a:srgbClr val="FFFF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" name="37 CuadroTexto"/>
            <p:cNvSpPr txBox="1"/>
            <p:nvPr/>
          </p:nvSpPr>
          <p:spPr>
            <a:xfrm>
              <a:off x="1166786" y="4415804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38 Rectángulo"/>
            <p:cNvSpPr/>
            <p:nvPr/>
          </p:nvSpPr>
          <p:spPr>
            <a:xfrm>
              <a:off x="1620282" y="562155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44 CuadroTexto"/>
            <p:cNvSpPr txBox="1"/>
            <p:nvPr/>
          </p:nvSpPr>
          <p:spPr>
            <a:xfrm>
              <a:off x="1141386" y="3071810"/>
              <a:ext cx="3071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2000" b="1" dirty="0" smtClean="0">
                  <a:solidFill>
                    <a:schemeClr val="bg1"/>
                  </a:solidFill>
                  <a:latin typeface="+mj-lt"/>
                </a:rPr>
                <a:t>FOR</a:t>
              </a:r>
              <a:endParaRPr lang="es-AR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43</cp:revision>
  <dcterms:created xsi:type="dcterms:W3CDTF">2022-08-15T14:52:18Z</dcterms:created>
  <dcterms:modified xsi:type="dcterms:W3CDTF">2022-11-01T12:51:03Z</dcterms:modified>
</cp:coreProperties>
</file>