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66FF"/>
    <a:srgbClr val="00CCFF"/>
    <a:srgbClr val="FF66CC"/>
    <a:srgbClr val="DA8FFF"/>
    <a:srgbClr val="FF85D6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50" d="100"/>
          <a:sy n="50" d="100"/>
        </p:scale>
        <p:origin x="-1668" y="-3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77048" y="102101"/>
            <a:ext cx="4840782" cy="6653798"/>
            <a:chOff x="177048" y="102101"/>
            <a:chExt cx="4840782" cy="6653798"/>
          </a:xfrm>
        </p:grpSpPr>
        <p:pic>
          <p:nvPicPr>
            <p:cNvPr id="15" name="14 Imagen" descr="Neon Glow Party Invitations for boy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7048" y="102101"/>
              <a:ext cx="4840782" cy="6653798"/>
            </a:xfrm>
            <a:prstGeom prst="rect">
              <a:avLst/>
            </a:prstGeom>
          </p:spPr>
        </p:pic>
        <p:sp>
          <p:nvSpPr>
            <p:cNvPr id="12" name="35 CuadroTexto"/>
            <p:cNvSpPr txBox="1"/>
            <p:nvPr/>
          </p:nvSpPr>
          <p:spPr>
            <a:xfrm>
              <a:off x="1095348" y="3400482"/>
              <a:ext cx="31432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3" name="36 CuadroTexto"/>
            <p:cNvSpPr txBox="1"/>
            <p:nvPr/>
          </p:nvSpPr>
          <p:spPr>
            <a:xfrm>
              <a:off x="1612364" y="4019912"/>
              <a:ext cx="2054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2400" b="1" dirty="0" err="1" smtClean="0">
                  <a:solidFill>
                    <a:srgbClr val="FFFF00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7" name="37 CuadroTexto"/>
            <p:cNvSpPr txBox="1"/>
            <p:nvPr/>
          </p:nvSpPr>
          <p:spPr>
            <a:xfrm>
              <a:off x="1166786" y="4487242"/>
              <a:ext cx="300039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March</a:t>
              </a:r>
              <a:r>
                <a:rPr lang="es-AR" sz="1400" dirty="0" smtClean="0">
                  <a:solidFill>
                    <a:schemeClr val="bg1"/>
                  </a:solidFill>
                </a:rPr>
                <a:t>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8" name="38 Rectángulo"/>
            <p:cNvSpPr/>
            <p:nvPr/>
          </p:nvSpPr>
          <p:spPr>
            <a:xfrm>
              <a:off x="1620282" y="5692991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44 CuadroTexto"/>
            <p:cNvSpPr txBox="1"/>
            <p:nvPr/>
          </p:nvSpPr>
          <p:spPr>
            <a:xfrm>
              <a:off x="1141386" y="3143248"/>
              <a:ext cx="3071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2000" b="1" dirty="0" smtClean="0">
                  <a:solidFill>
                    <a:schemeClr val="bg1"/>
                  </a:solidFill>
                  <a:latin typeface="+mj-lt"/>
                </a:rPr>
                <a:t>FOR</a:t>
              </a:r>
              <a:endParaRPr lang="es-AR" sz="20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19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42</cp:revision>
  <dcterms:created xsi:type="dcterms:W3CDTF">2022-08-15T14:52:18Z</dcterms:created>
  <dcterms:modified xsi:type="dcterms:W3CDTF">2022-11-01T12:50:43Z</dcterms:modified>
</cp:coreProperties>
</file>