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C00000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209205" y="31997"/>
            <a:ext cx="4916675" cy="6794006"/>
            <a:chOff x="209205" y="31997"/>
            <a:chExt cx="4916675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205" y="31997"/>
              <a:ext cx="4916675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63106" y="372474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3804" y="428975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33CC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430241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86030" y="4764409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66852" y="585789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2022-11-02T13:17:32Z</dcterms:modified>
</cp:coreProperties>
</file>