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3" name="12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85044" y="609084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5168634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95136" y="4112311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EE6000"/>
                  </a:solidFill>
                </a:rPr>
                <a:t>Name's</a:t>
              </a:r>
              <a:endParaRPr lang="es-AR" sz="4000" b="1" dirty="0">
                <a:solidFill>
                  <a:srgbClr val="EE6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87840" y="469398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92488" y="3908163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2022-11-24T13:14:41Z</dcterms:modified>
</cp:coreProperties>
</file>