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3" name="12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166786" y="4688341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238224" y="3643314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9BDE"/>
                  </a:solidFill>
                </a:rPr>
                <a:t>Name's</a:t>
              </a:r>
              <a:endParaRPr lang="es-AR" sz="4000" b="1" dirty="0">
                <a:solidFill>
                  <a:srgbClr val="FF9BDE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81100" y="4214818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DA8F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09662" y="3447636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620282" y="5857892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err="1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2022-11-24T00:42:44Z</dcterms:modified>
</cp:coreProperties>
</file>