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CC66FF"/>
    <a:srgbClr val="FF9BDE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3" name="12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166786" y="4455391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238224" y="3410364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Name's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81100" y="3981868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ea typeface="A little sunshine" pitchFamily="2" charset="0"/>
                </a:rPr>
                <a:t>xx</a:t>
              </a:r>
              <a:r>
                <a:rPr lang="es-AR" sz="2800" b="1" dirty="0" smtClean="0">
                  <a:ea typeface="A little sunshine" pitchFamily="2" charset="0"/>
                </a:rPr>
                <a:t> Birthday</a:t>
              </a:r>
              <a:endParaRPr lang="es-AR" sz="2800" b="1" dirty="0"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309662" y="3214686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620282" y="5674355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err="1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2022-11-24T00:41:13Z</dcterms:modified>
</cp:coreProperties>
</file>