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CC66FF"/>
    <a:srgbClr val="FF9BDE"/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23/11/2022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953396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6654" y="83047"/>
            <a:ext cx="4861570" cy="6653798"/>
            <a:chOff x="166654" y="83047"/>
            <a:chExt cx="4861570" cy="6653798"/>
          </a:xfrm>
        </p:grpSpPr>
        <p:pic>
          <p:nvPicPr>
            <p:cNvPr id="13" name="12 Imagen" descr="Invitación de Minnie Mouse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83047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1166786" y="4312515"/>
              <a:ext cx="29076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err="1" smtClean="0"/>
                <a:t>March</a:t>
              </a:r>
              <a:r>
                <a:rPr lang="es-AR" sz="1400" dirty="0" smtClean="0"/>
                <a:t> 5, 20xx  </a:t>
              </a:r>
            </a:p>
            <a:p>
              <a:pPr algn="ctr"/>
              <a:r>
                <a:rPr lang="es-AR" sz="1400" dirty="0" smtClean="0"/>
                <a:t>3pm – 6pm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RSVP  </a:t>
              </a:r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</a:t>
              </a:r>
              <a:endParaRPr lang="es-AR" sz="1400" dirty="0" smtClean="0"/>
            </a:p>
          </p:txBody>
        </p:sp>
        <p:sp>
          <p:nvSpPr>
            <p:cNvPr id="21" name="20 CuadroTexto"/>
            <p:cNvSpPr txBox="1"/>
            <p:nvPr/>
          </p:nvSpPr>
          <p:spPr>
            <a:xfrm>
              <a:off x="1238224" y="3267488"/>
              <a:ext cx="278608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9BDE"/>
                  </a:solidFill>
                </a:rPr>
                <a:t>Name's</a:t>
              </a:r>
              <a:endParaRPr lang="es-AR" sz="4000" b="1" dirty="0">
                <a:solidFill>
                  <a:srgbClr val="FF9BDE"/>
                </a:solidFill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1381100" y="3838992"/>
              <a:ext cx="264320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err="1" smtClean="0">
                  <a:solidFill>
                    <a:srgbClr val="DA8FFF"/>
                  </a:solidFill>
                  <a:ea typeface="A little sunshine" pitchFamily="2" charset="0"/>
                </a:rPr>
                <a:t>xx</a:t>
              </a:r>
              <a:r>
                <a:rPr lang="es-AR" sz="2800" b="1" dirty="0" smtClean="0">
                  <a:solidFill>
                    <a:srgbClr val="DA8FFF"/>
                  </a:solidFill>
                  <a:ea typeface="A little sunshine" pitchFamily="2" charset="0"/>
                </a:rPr>
                <a:t> Birthday</a:t>
              </a:r>
              <a:endParaRPr lang="es-AR" sz="2800" b="1" dirty="0">
                <a:solidFill>
                  <a:srgbClr val="DA8FFF"/>
                </a:solidFill>
                <a:ea typeface="A little sunshine" pitchFamily="2" charset="0"/>
              </a:endParaRPr>
            </a:p>
          </p:txBody>
        </p:sp>
        <p:sp>
          <p:nvSpPr>
            <p:cNvPr id="23" name="61 CuadroTexto"/>
            <p:cNvSpPr txBox="1"/>
            <p:nvPr/>
          </p:nvSpPr>
          <p:spPr>
            <a:xfrm>
              <a:off x="1309662" y="3071810"/>
              <a:ext cx="264320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latin typeface="+mj-lt"/>
                </a:rPr>
                <a:t>Please join us to Celebrate</a:t>
              </a:r>
              <a:endParaRPr lang="es-AR" sz="1400" b="1" dirty="0">
                <a:latin typeface="+mj-lt"/>
              </a:endParaRP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620282" y="5531479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err="1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2022-11-24T00:40:50Z</dcterms:modified>
</cp:coreProperties>
</file>