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88052" y="4188275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59490" y="314324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366" y="371475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30928" y="294757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41548" y="540723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2022-11-24T00:40:31Z</dcterms:modified>
</cp:coreProperties>
</file>