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3" name="12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166786" y="1955061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38224" y="910034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81100" y="1481538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ea typeface="A little sunshine" pitchFamily="2" charset="0"/>
                </a:rPr>
                <a:t>xx</a:t>
              </a:r>
              <a:r>
                <a:rPr lang="es-AR" sz="2800" b="1" dirty="0" smtClean="0">
                  <a:ea typeface="A little sunshine" pitchFamily="2" charset="0"/>
                </a:rPr>
                <a:t> Birthday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09662" y="71435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620282" y="317402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2022-11-24T00:40:02Z</dcterms:modified>
</cp:coreProperties>
</file>