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CC66FF"/>
    <a:srgbClr val="FF9BDE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83047"/>
            <a:ext cx="4861570" cy="6653798"/>
            <a:chOff x="166654" y="83047"/>
            <a:chExt cx="4861570" cy="6653798"/>
          </a:xfrm>
        </p:grpSpPr>
        <p:pic>
          <p:nvPicPr>
            <p:cNvPr id="13" name="12 Imagen" descr="Invitación de Minnie Mouse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83047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1116614" y="4214818"/>
              <a:ext cx="290769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</a:t>
              </a:r>
              <a:endParaRPr lang="es-AR" sz="1400" dirty="0" smtClean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238224" y="3286124"/>
              <a:ext cx="27860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9BDE"/>
                  </a:solidFill>
                </a:rPr>
                <a:t>Name's</a:t>
              </a:r>
              <a:endParaRPr lang="es-AR" sz="4000" b="1" dirty="0">
                <a:solidFill>
                  <a:srgbClr val="FF9BDE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309662" y="3786190"/>
              <a:ext cx="2643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solidFill>
                    <a:srgbClr val="DA8FFF"/>
                  </a:solidFill>
                  <a:ea typeface="A little sunshine" pitchFamily="2" charset="0"/>
                </a:rPr>
                <a:t>xx</a:t>
              </a:r>
              <a:r>
                <a:rPr lang="es-AR" sz="2800" b="1" dirty="0" smtClean="0">
                  <a:solidFill>
                    <a:srgbClr val="DA8FFF"/>
                  </a:solidFill>
                  <a:ea typeface="A little sunshine" pitchFamily="2" charset="0"/>
                </a:rPr>
                <a:t> Birthday</a:t>
              </a:r>
              <a:endParaRPr lang="es-AR" sz="2800" b="1" dirty="0">
                <a:solidFill>
                  <a:srgbClr val="DA8FFF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1309662" y="3090446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latin typeface="+mj-lt"/>
                </a:rPr>
                <a:t>Please join us to Celebrate</a:t>
              </a:r>
              <a:endParaRPr lang="es-AR" sz="1400" b="1" dirty="0">
                <a:latin typeface="+mj-lt"/>
              </a:endParaRPr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1570110" y="5429264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err="1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41</cp:revision>
  <dcterms:created xsi:type="dcterms:W3CDTF">2022-08-15T14:52:18Z</dcterms:created>
  <dcterms:modified xsi:type="dcterms:W3CDTF">2022-11-24T00:44:42Z</dcterms:modified>
</cp:coreProperties>
</file>