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90907" y="83047"/>
            <a:ext cx="4813064" cy="6653798"/>
            <a:chOff x="190907" y="83047"/>
            <a:chExt cx="4813064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83047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16680" y="3714752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38290" y="2786058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09728" y="328612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09728" y="259038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048910" y="497861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2022-11-24T00:44:11Z</dcterms:modified>
</cp:coreProperties>
</file>