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CC66FF"/>
    <a:srgbClr val="FF9BDE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83047"/>
            <a:ext cx="4861570" cy="6653798"/>
            <a:chOff x="166654" y="83047"/>
            <a:chExt cx="4861570" cy="6653798"/>
          </a:xfrm>
        </p:grpSpPr>
        <p:pic>
          <p:nvPicPr>
            <p:cNvPr id="13" name="12 Imagen" descr="Invitación de Minnie Mouse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8304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116614" y="4357694"/>
              <a:ext cx="290769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</a:t>
              </a:r>
              <a:endParaRPr lang="es-AR" sz="1400" dirty="0" smtClean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238224" y="3429000"/>
              <a:ext cx="27860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</a:rPr>
                <a:t>Name's</a:t>
              </a:r>
              <a:endParaRPr lang="es-AR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309662" y="3929066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ea typeface="A little sunshine" pitchFamily="2" charset="0"/>
                </a:rPr>
                <a:t>xx</a:t>
              </a:r>
              <a:r>
                <a:rPr lang="es-AR" sz="2800" b="1" dirty="0" smtClean="0">
                  <a:ea typeface="A little sunshine" pitchFamily="2" charset="0"/>
                </a:rPr>
                <a:t> Birthday</a:t>
              </a:r>
              <a:endParaRPr lang="es-AR" sz="2800" b="1" dirty="0"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309662" y="3233322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Please join us to Celebrate</a:t>
              </a:r>
              <a:endParaRPr lang="es-AR" sz="1400" b="1" dirty="0">
                <a:latin typeface="+mj-lt"/>
              </a:endParaRP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620282" y="5550115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err="1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39</cp:revision>
  <dcterms:created xsi:type="dcterms:W3CDTF">2022-08-15T14:52:18Z</dcterms:created>
  <dcterms:modified xsi:type="dcterms:W3CDTF">2022-11-24T00:43:46Z</dcterms:modified>
</cp:coreProperties>
</file>