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91050"/>
            <a:ext cx="4861570" cy="6659894"/>
            <a:chOff x="166654" y="91050"/>
            <a:chExt cx="4861570" cy="6659894"/>
          </a:xfrm>
        </p:grpSpPr>
        <p:pic>
          <p:nvPicPr>
            <p:cNvPr id="11" name="10 Imagen" descr="Invitaciones de Minions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1050"/>
              <a:ext cx="4861570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859900" y="5805090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595414" y="4828112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645586" y="3794660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738290" y="4376330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00CC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791455" y="3574602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2022-11-23T19:28:02Z</dcterms:modified>
</cp:coreProperties>
</file>