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1050"/>
            <a:ext cx="4855474" cy="6659894"/>
            <a:chOff x="166654" y="91050"/>
            <a:chExt cx="4855474" cy="6659894"/>
          </a:xfrm>
        </p:grpSpPr>
        <p:pic>
          <p:nvPicPr>
            <p:cNvPr id="11" name="10 Imagen" descr="Invitacion de Minecraft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1050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5876528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4882882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44964" y="3792684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37668" y="4324657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FF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00FF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77208" y="3622411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2022-11-22T20:20:31Z</dcterms:modified>
</cp:coreProperties>
</file>